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VERIDION SOLUTIONS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AI-Powered Compliance &amp; Audit Platform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Transform Detection into Proof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THE ASK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Raising $500K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Scale product and go-to-market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Target enterprise + government contracts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Compliance is manual, fragmented, and reactive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Audit preparation is slow and expensive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No system converts detection into proof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THE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Veridion Pro platform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AI-driven compliance monitoring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Automated audit-ready evidence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Chain-of-custody tracking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PRODUCT CAPABILITIES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Detects CUI / PII across systems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Maps to FedRAMP / NIST / CMMC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Generates audit-ready reports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Real-time compliance visibility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MARKET OPPORTUNITY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Federal + regulated enterprise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$50B+ total market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Explosive growth in compliance demand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BUSINESS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SaaS enterprise licensing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Per user / per system pricing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Expansion via modules + contracts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COMPETITIVE ADVANTAGE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Proof-based compliance (not detection)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Deterministic AI (audit safe)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Built for compliance workflows from day one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FINANCIAL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$500K raise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12–18 month runway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Scalable cost structure tied to users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VISION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System of record for compliance proof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Standard layer for audit + regulatory validation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