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VERIDION SOLUTIONS – ULTIMATE DECK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AI-Powered Compliance &amp; Audit Platform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Transform Detection into Proof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FINANCIAL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$500K raise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12–18 month runway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Path to profitability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GO-TO-MARKET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Government contractors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Regulated enterprise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Compliance-driven sales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System of record for compliance proof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Standard layer for audit validation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ASK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Raising $500K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Scale product + GTM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Capture enterprise market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Compliance is manual and fragmented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Audit prep is slow and expensive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No system converts detection into proof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THE 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Veridion Pro platform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AI-driven compliance monitoring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Audit-ready evidence generation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PRODUCT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Data ingestion layer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Detection engine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AI interpretation layer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Evidence vault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MARKET OPPORTUNITY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$50B+ compliance tooling market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Rapid regulatory expansion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Enterprise + Government demand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BUSINESS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SaaS enterprise licensing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Per user + system pricing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High-margin expansion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UNIT ECONOMICS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ARPU: $20–$50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Cost per user: ~$5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Strong margin expansion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SCALING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Users drive revenue growth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AWS cost scales efficiently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Margins improve at scale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6142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6400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COMPETITIVE ADVANTAGE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C8DCFF"/>
                </a:solidFill>
              </a:defRPr>
            </a:pPr>
            <a:r>
              <a:t>Proof-based compliance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Deterministic AI</a:t>
            </a:r>
          </a:p>
          <a:p>
            <a:pPr>
              <a:defRPr sz="2200">
                <a:solidFill>
                  <a:srgbClr val="C8DCFF"/>
                </a:solidFill>
              </a:defRPr>
            </a:pPr>
            <a:r>
              <a:t>High switching cost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